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0" r:id="rId3"/>
    <p:sldId id="261" r:id="rId4"/>
    <p:sldId id="262" r:id="rId5"/>
    <p:sldId id="263" r:id="rId6"/>
    <p:sldId id="266" r:id="rId7"/>
    <p:sldId id="269" r:id="rId8"/>
    <p:sldId id="265" r:id="rId9"/>
    <p:sldId id="271" r:id="rId10"/>
    <p:sldId id="272" r:id="rId11"/>
    <p:sldId id="273" r:id="rId12"/>
    <p:sldId id="267" r:id="rId13"/>
    <p:sldId id="264" r:id="rId14"/>
    <p:sldId id="270" r:id="rId1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472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250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1944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9329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30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6583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322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848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545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38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438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341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78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917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744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87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043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9D08C459-2C8F-433C-AEB9-020CD92CCE5B}" type="datetimeFigureOut">
              <a:rPr lang="es-PE" smtClean="0"/>
              <a:t>4/06/2022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FAE6E0C5-4C90-4F1D-B8EC-F1D1F0A761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21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1420000">
            <a:off x="3784667" y="562498"/>
            <a:ext cx="6170238" cy="1739577"/>
          </a:xfrm>
        </p:spPr>
        <p:txBody>
          <a:bodyPr>
            <a:noAutofit/>
          </a:bodyPr>
          <a:lstStyle/>
          <a:p>
            <a:pPr algn="ctr"/>
            <a:r>
              <a:rPr lang="es-ES" sz="6600" b="1" dirty="0" smtClean="0">
                <a:ln w="28575"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APP </a:t>
            </a:r>
            <a:r>
              <a:rPr lang="es-ES" sz="6600" b="1" dirty="0" smtClean="0">
                <a:ln w="28575"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/>
            </a:r>
            <a:br>
              <a:rPr lang="es-ES" sz="6600" b="1" dirty="0" smtClean="0">
                <a:ln w="28575"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</a:br>
            <a:r>
              <a:rPr lang="es-ES" sz="6600" b="1" dirty="0" smtClean="0">
                <a:ln w="28575"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“CHAT SENSEI”</a:t>
            </a:r>
            <a:endParaRPr lang="es-PE" sz="6600" b="1" dirty="0">
              <a:ln w="28575"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1420000">
            <a:off x="866027" y="2495357"/>
            <a:ext cx="9755187" cy="1804630"/>
          </a:xfr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Carter One" panose="03080802040405060005" pitchFamily="66" charset="0"/>
              </a:rPr>
              <a:t>CREADO POR:</a:t>
            </a:r>
          </a:p>
          <a:p>
            <a:r>
              <a:rPr lang="es-ES" dirty="0" smtClean="0">
                <a:solidFill>
                  <a:schemeClr val="tx1"/>
                </a:solidFill>
                <a:latin typeface="Carter One" panose="03080802040405060005" pitchFamily="66" charset="0"/>
              </a:rPr>
              <a:t>DEPAZ NAVARRETE, MARCO BRYAN</a:t>
            </a:r>
          </a:p>
          <a:p>
            <a:r>
              <a:rPr lang="es-ES" dirty="0" smtClean="0">
                <a:solidFill>
                  <a:schemeClr val="tx1"/>
                </a:solidFill>
                <a:latin typeface="Carter One" panose="03080802040405060005" pitchFamily="66" charset="0"/>
              </a:rPr>
              <a:t>IRRAZABAL VARGAS, JEFFERSON GERSON</a:t>
            </a:r>
            <a:endParaRPr lang="es-PE" dirty="0">
              <a:solidFill>
                <a:schemeClr val="tx1"/>
              </a:solidFill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" y="532430"/>
            <a:ext cx="1944415" cy="1799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08" y="3624598"/>
            <a:ext cx="1003535" cy="1003535"/>
          </a:xfrm>
          <a:prstGeom prst="rect">
            <a:avLst/>
          </a:prstGeom>
        </p:spPr>
      </p:pic>
      <p:pic>
        <p:nvPicPr>
          <p:cNvPr id="6" name="Picture 2" descr="Inicio – Ser docente en red – Educa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5" y="3539268"/>
            <a:ext cx="1318845" cy="10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uede ser una imagen de texto que dice &quot;I E 7054 ለል MARIA DEL MM TRUNO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0D7DA"/>
              </a:clrFrom>
              <a:clrTo>
                <a:srgbClr val="E0D7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992" y="0"/>
            <a:ext cx="593522" cy="6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9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007" y="228372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REPOSITORIO Y EVIDENCIA PRUEBA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310"/>
            <a:ext cx="965209" cy="8933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136" y="1474930"/>
            <a:ext cx="8559753" cy="33808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" y="2364926"/>
            <a:ext cx="2030921" cy="14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9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007" y="228372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REPOSITORIO Y EVIDENCIA PRUEBA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310"/>
            <a:ext cx="965209" cy="893380"/>
          </a:xfrm>
          <a:prstGeom prst="rect">
            <a:avLst/>
          </a:prstGeom>
        </p:spPr>
      </p:pic>
      <p:pic>
        <p:nvPicPr>
          <p:cNvPr id="2050" name="Picture 2" descr="https://cdn.discordapp.com/attachments/963275542050791424/98275735447287402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27" y="1208690"/>
            <a:ext cx="8035280" cy="41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89" y="2228360"/>
            <a:ext cx="4141076" cy="33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007" y="228372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REPOSITORIO Y EVIDENCIA PRUEBA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310"/>
            <a:ext cx="965209" cy="8933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32" y="1208690"/>
            <a:ext cx="7804096" cy="41929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8" y="1586572"/>
            <a:ext cx="2293773" cy="39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007" y="228372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REPOSITORIO Y EVIDENCIA PRUEBA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310"/>
            <a:ext cx="965209" cy="8933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52" y="1208690"/>
            <a:ext cx="9540358" cy="2480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52" y="3840774"/>
            <a:ext cx="9659155" cy="1657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69" y="1722621"/>
            <a:ext cx="2696788" cy="37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45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3663" y="258075"/>
            <a:ext cx="10396882" cy="957467"/>
          </a:xfrm>
        </p:spPr>
        <p:txBody>
          <a:bodyPr/>
          <a:lstStyle/>
          <a:p>
            <a:r>
              <a:rPr lang="es-ES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Idea del proyecto</a:t>
            </a:r>
            <a:endParaRPr lang="es-PE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85"/>
            <a:ext cx="1158249" cy="1072055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sz="quarter" idx="13"/>
          </p:nvPr>
        </p:nvSpPr>
        <p:spPr>
          <a:xfrm>
            <a:off x="1158249" y="1569410"/>
            <a:ext cx="5704490" cy="331118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400" cap="none" dirty="0" smtClean="0">
                <a:latin typeface="Carter One" panose="03080802040405060005" pitchFamily="66" charset="0"/>
              </a:rPr>
              <a:t>La app </a:t>
            </a:r>
            <a:r>
              <a:rPr lang="es-ES" sz="2400" b="1" cap="none" dirty="0" smtClean="0">
                <a:latin typeface="Carter One" panose="03080802040405060005" pitchFamily="66" charset="0"/>
              </a:rPr>
              <a:t>“chat sensei” </a:t>
            </a:r>
            <a:r>
              <a:rPr lang="es-ES" sz="2400" cap="none" dirty="0" smtClean="0">
                <a:latin typeface="Carter One" panose="03080802040405060005" pitchFamily="66" charset="0"/>
              </a:rPr>
              <a:t>se desarrollo con el fin de que el docente como el estudiante tenga una comunicación mas fluida a través de la app, donde ellos podrán hacerle las consultas que tienen duda,  a través de la aplicación y recibir un mensaje directamente entre ellos.</a:t>
            </a:r>
            <a:endParaRPr lang="es-PE" sz="2400" cap="none" dirty="0">
              <a:latin typeface="Carter One" panose="03080802040405060005" pitchFamily="66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4" y="1569410"/>
            <a:ext cx="3333750" cy="3333750"/>
          </a:xfrm>
          <a:prstGeom prst="rect">
            <a:avLst/>
          </a:prstGeom>
        </p:spPr>
      </p:pic>
      <p:pic>
        <p:nvPicPr>
          <p:cNvPr id="8" name="Picture 2" descr="Puede ser una imagen de texto que dice &quot;I E 7054 ለል MARIA DEL MM TRUNO&quot;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0D7DA"/>
              </a:clrFrom>
              <a:clrTo>
                <a:srgbClr val="E0D7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261" y="113785"/>
            <a:ext cx="970724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3586" y="165981"/>
            <a:ext cx="9380792" cy="1151965"/>
          </a:xfrm>
        </p:spPr>
        <p:txBody>
          <a:bodyPr/>
          <a:lstStyle/>
          <a:p>
            <a:r>
              <a:rPr lang="es-ES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Identificar el problema</a:t>
            </a:r>
            <a:endParaRPr lang="es-PE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81"/>
            <a:ext cx="1103586" cy="1021460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sz="quarter" idx="13"/>
          </p:nvPr>
        </p:nvSpPr>
        <p:spPr>
          <a:xfrm>
            <a:off x="4193627" y="1495838"/>
            <a:ext cx="6642539" cy="38644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ES" sz="2400" cap="none" dirty="0" smtClean="0">
                <a:latin typeface="Carter One" panose="03080802040405060005" pitchFamily="66" charset="0"/>
              </a:rPr>
              <a:t>La I.E 7054 Villa María del Triunfo, ubicado en la av. Villa María del triunfo la cdra. 6 en el distrito de Villa María del Triunfo, en el cual nos indica encuentra un 60% de alumnos que se quedan con alguna duda de sus tareas o consulta ya fuera de clase y no suelen hacer las actividades por entregar, por ello buscan de alguna manera  o que solución le brindaríamos para que esto se reduzca lo menor posible</a:t>
            </a:r>
            <a:r>
              <a:rPr lang="es-ES" sz="2400" cap="none" dirty="0" smtClean="0">
                <a:latin typeface="Carter One" panose="03080802040405060005" pitchFamily="66" charset="0"/>
              </a:rPr>
              <a:t>.</a:t>
            </a:r>
            <a:endParaRPr lang="es-PE" sz="2400" cap="none" dirty="0">
              <a:latin typeface="Carter One" panose="03080802040405060005" pitchFamily="66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3" y="1863700"/>
            <a:ext cx="2924175" cy="3333750"/>
          </a:xfrm>
          <a:prstGeom prst="rect">
            <a:avLst/>
          </a:prstGeom>
        </p:spPr>
      </p:pic>
      <p:pic>
        <p:nvPicPr>
          <p:cNvPr id="8" name="Picture 2" descr="Puede ser una imagen de texto que dice &quot;I E 7054 ለል MARIA DEL MM TRUNO&quot;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0D7DA"/>
              </a:clrFrom>
              <a:clrTo>
                <a:srgbClr val="E0D7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40" y="79708"/>
            <a:ext cx="970724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5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059" y="173294"/>
            <a:ext cx="10396882" cy="1151965"/>
          </a:xfrm>
        </p:spPr>
        <p:txBody>
          <a:bodyPr/>
          <a:lstStyle/>
          <a:p>
            <a:r>
              <a:rPr lang="es-ES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Plantear solución</a:t>
            </a:r>
            <a:endParaRPr lang="es-PE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" y="296917"/>
            <a:ext cx="977462" cy="904721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sz="quarter" idx="13"/>
          </p:nvPr>
        </p:nvSpPr>
        <p:spPr>
          <a:xfrm>
            <a:off x="1085194" y="1527368"/>
            <a:ext cx="5704490" cy="331118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" sz="2400" cap="none" dirty="0" smtClean="0">
                <a:latin typeface="Carter One" panose="03080802040405060005" pitchFamily="66" charset="0"/>
              </a:rPr>
              <a:t>Dado el problema presentado por la “I.E. 7054”, nuestro equipo “Data </a:t>
            </a:r>
            <a:r>
              <a:rPr lang="es-ES" sz="2400" cap="none" dirty="0" err="1" smtClean="0">
                <a:latin typeface="Carter One" panose="03080802040405060005" pitchFamily="66" charset="0"/>
              </a:rPr>
              <a:t>Gaming</a:t>
            </a:r>
            <a:r>
              <a:rPr lang="es-ES" sz="2400" cap="none" dirty="0" smtClean="0">
                <a:latin typeface="Carter One" panose="03080802040405060005" pitchFamily="66" charset="0"/>
              </a:rPr>
              <a:t>”, le presento la solución de la creación de una app para que exista mayor interacción entre los estudiantes y docentes de manera dinámica e intuitiva sin fines de lucro, por ello nace “Chat </a:t>
            </a:r>
            <a:r>
              <a:rPr lang="es-ES" sz="2400" cap="none" dirty="0" err="1" smtClean="0">
                <a:latin typeface="Carter One" panose="03080802040405060005" pitchFamily="66" charset="0"/>
              </a:rPr>
              <a:t>Sensei</a:t>
            </a:r>
            <a:r>
              <a:rPr lang="es-ES" sz="2400" cap="none" dirty="0" smtClean="0">
                <a:latin typeface="Carter One" panose="03080802040405060005" pitchFamily="66" charset="0"/>
              </a:rPr>
              <a:t>” , el cual soluciona el problema presentado.</a:t>
            </a:r>
            <a:endParaRPr lang="es-PE" sz="2400" cap="none" dirty="0">
              <a:latin typeface="Carter One" panose="03080802040405060005" pitchFamily="66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08" y="3491398"/>
            <a:ext cx="3004155" cy="2068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clrChange>
              <a:clrFrom>
                <a:srgbClr val="F4EEE4"/>
              </a:clrFrom>
              <a:clrTo>
                <a:srgbClr val="F4EE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53" y="1527368"/>
            <a:ext cx="3257064" cy="1831281"/>
          </a:xfrm>
          <a:prstGeom prst="rect">
            <a:avLst/>
          </a:prstGeom>
        </p:spPr>
      </p:pic>
      <p:pic>
        <p:nvPicPr>
          <p:cNvPr id="8" name="Picture 2" descr="Puede ser una imagen de texto que dice &quot;I E 7054 ለል MARIA DEL MM TRUNO&quot;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0D7DA"/>
              </a:clrFrom>
              <a:clrTo>
                <a:srgbClr val="E0D7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40" y="79708"/>
            <a:ext cx="970724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967" y="231115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DETALLE DEL PROTOTIPO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04"/>
            <a:ext cx="1028710" cy="95215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55137" y="2213641"/>
            <a:ext cx="5182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LOGIN</a:t>
            </a:r>
            <a:r>
              <a:rPr lang="es-ES" sz="2000" dirty="0">
                <a:latin typeface="Carter One" panose="03080802040405060005" pitchFamily="66" charset="0"/>
              </a:rPr>
              <a:t>  </a:t>
            </a:r>
            <a:r>
              <a:rPr lang="es-ES" sz="2000" dirty="0" smtClean="0">
                <a:latin typeface="Carter One" panose="03080802040405060005" pitchFamily="66" charset="0"/>
              </a:rPr>
              <a:t>DEL SENSEI Y ESTUDIANTE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REGISTRO SENSEI Y ESTUDIANTE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LISTAR SENSEI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CHAT DE SENSEI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CHAT DE ESTUDIANTE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LOCALIZADOR DE SENSEI CERCANOS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PERFILES DE SENSEI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Carter One" panose="03080802040405060005" pitchFamily="66" charset="0"/>
              </a:rPr>
              <a:t>VISTA DEL ESTUDIANTE AL PERFIL SENSEI</a:t>
            </a:r>
            <a:endParaRPr lang="es-ES" dirty="0" smtClean="0">
              <a:latin typeface="Carter One" panose="03080802040405060005" pitchFamily="66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PE" dirty="0">
              <a:latin typeface="Carter One" panose="03080802040405060005" pitchFamily="66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4150" y="1247160"/>
            <a:ext cx="2510167" cy="42555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2" y="2816772"/>
            <a:ext cx="490100" cy="4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0505" y="191529"/>
            <a:ext cx="672399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PROTOTIPO </a:t>
            </a:r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COMPLETO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29"/>
            <a:ext cx="1140505" cy="10556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69" y="1343494"/>
            <a:ext cx="6971455" cy="3890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nicio – Ser docente en red – Educ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2" y="1779857"/>
            <a:ext cx="3654907" cy="30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0504" y="191529"/>
            <a:ext cx="9947909" cy="1151965"/>
          </a:xfrm>
        </p:spPr>
        <p:txBody>
          <a:bodyPr>
            <a:noAutofit/>
          </a:bodyPr>
          <a:lstStyle/>
          <a:p>
            <a:pPr algn="ctr"/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EQUIPO DATA GAMING EN PROCESO DE CREACIÓN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29"/>
            <a:ext cx="1140505" cy="10556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1" y="1343494"/>
            <a:ext cx="9323029" cy="41726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5" y="2213690"/>
            <a:ext cx="2779531" cy="42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967" y="231115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LINK DEL PROTOTIPO EN MARVEL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04"/>
            <a:ext cx="1028710" cy="952156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sz="quarter" idx="13"/>
          </p:nvPr>
        </p:nvSpPr>
        <p:spPr>
          <a:xfrm>
            <a:off x="5546359" y="1440141"/>
            <a:ext cx="5704490" cy="543169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s-ES" sz="2400" cap="none" dirty="0" smtClean="0">
                <a:latin typeface="Carter One" panose="03080802040405060005" pitchFamily="66" charset="0"/>
              </a:rPr>
              <a:t>LINK: https</a:t>
            </a:r>
            <a:r>
              <a:rPr lang="es-ES" sz="2400" cap="none" dirty="0">
                <a:latin typeface="Carter One" panose="03080802040405060005" pitchFamily="66" charset="0"/>
              </a:rPr>
              <a:t>://marvelapp.com/prototype/b119cjj</a:t>
            </a:r>
            <a:endParaRPr lang="es-PE" sz="2400" cap="none" dirty="0">
              <a:latin typeface="Carter One" panose="03080802040405060005" pitchFamily="66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8" y="1401045"/>
            <a:ext cx="3105150" cy="3838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73" y="2040371"/>
            <a:ext cx="3040485" cy="3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6007" y="228372"/>
            <a:ext cx="10396882" cy="1151965"/>
          </a:xfrm>
        </p:spPr>
        <p:txBody>
          <a:bodyPr>
            <a:noAutofit/>
          </a:bodyPr>
          <a:lstStyle/>
          <a:p>
            <a:r>
              <a:rPr lang="es-ES" sz="4400" dirty="0" smtClean="0">
                <a:ln>
                  <a:solidFill>
                    <a:sysClr val="windowText" lastClr="000000"/>
                  </a:solidFill>
                </a:ln>
                <a:latin typeface="Carter One" panose="03080802040405060005" pitchFamily="66" charset="0"/>
              </a:rPr>
              <a:t>REPOSITORIO Y EVIDENCIA PRUEBA</a:t>
            </a:r>
            <a:endParaRPr lang="es-PE" sz="4400" dirty="0">
              <a:ln>
                <a:solidFill>
                  <a:sysClr val="windowText" lastClr="000000"/>
                </a:solidFill>
              </a:ln>
              <a:latin typeface="Carter One" panose="03080802040405060005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1E1E8"/>
              </a:clrFrom>
              <a:clrTo>
                <a:srgbClr val="D1E1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5310"/>
            <a:ext cx="965209" cy="8933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3" y="1380337"/>
            <a:ext cx="7179378" cy="40281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38" y="1660877"/>
            <a:ext cx="2724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267</TotalTime>
  <Words>293</Words>
  <Application>Microsoft Office PowerPoint</Application>
  <PresentationFormat>Panorámica</PresentationFormat>
  <Paragraphs>28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Carter One</vt:lpstr>
      <vt:lpstr>Impact</vt:lpstr>
      <vt:lpstr>Wingdings</vt:lpstr>
      <vt:lpstr>Evento principal</vt:lpstr>
      <vt:lpstr>APP  “CHAT SENSEI”</vt:lpstr>
      <vt:lpstr>Idea del proyecto</vt:lpstr>
      <vt:lpstr>Identificar el problema</vt:lpstr>
      <vt:lpstr>Plantear solución</vt:lpstr>
      <vt:lpstr>DETALLE DEL PROTOTIPO</vt:lpstr>
      <vt:lpstr>PROTOTIPO COMPLETO</vt:lpstr>
      <vt:lpstr>EQUIPO DATA GAMING EN PROCESO DE CREACIÓN</vt:lpstr>
      <vt:lpstr>LINK DEL PROTOTIPO EN MARVEL</vt:lpstr>
      <vt:lpstr>REPOSITORIO Y EVIDENCIA PRUEBA</vt:lpstr>
      <vt:lpstr>REPOSITORIO Y EVIDENCIA PRUEBA</vt:lpstr>
      <vt:lpstr>REPOSITORIO Y EVIDENCIA PRUEBA</vt:lpstr>
      <vt:lpstr>REPOSITORIO Y EVIDENCIA PRUEBA</vt:lpstr>
      <vt:lpstr>REPOSITORIO Y EVIDENCIA PRUEBA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bryan</dc:creator>
  <cp:lastModifiedBy>bryan</cp:lastModifiedBy>
  <cp:revision>32</cp:revision>
  <dcterms:created xsi:type="dcterms:W3CDTF">2022-06-04T16:27:15Z</dcterms:created>
  <dcterms:modified xsi:type="dcterms:W3CDTF">2022-06-04T21:45:59Z</dcterms:modified>
</cp:coreProperties>
</file>